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6"/>
  </p:notesMasterIdLst>
  <p:sldIdLst>
    <p:sldId id="268" r:id="rId2"/>
    <p:sldId id="269" r:id="rId3"/>
    <p:sldId id="303" r:id="rId4"/>
    <p:sldId id="302" r:id="rId5"/>
    <p:sldId id="274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22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12" r:id="rId45"/>
  </p:sldIdLst>
  <p:sldSz cx="9144000" cy="5143500" type="screen16x9"/>
  <p:notesSz cx="6858000" cy="9144000"/>
  <p:embeddedFontLst>
    <p:embeddedFont>
      <p:font typeface="Dosis" panose="020B0604020202020204" charset="0"/>
      <p:regular r:id="rId47"/>
      <p:bold r:id="rId48"/>
    </p:embeddedFont>
    <p:embeddedFont>
      <p:font typeface="Open Sans Light" panose="020B0604020202020204" charset="0"/>
      <p:regular r:id="rId49"/>
      <p:bold r:id="rId50"/>
      <p:italic r:id="rId51"/>
      <p:boldItalic r:id="rId52"/>
    </p:embeddedFont>
    <p:embeddedFont>
      <p:font typeface="Playfair Display" panose="020B0604020202020204" charset="0"/>
      <p:regular r:id="rId53"/>
      <p:bold r:id="rId54"/>
      <p:italic r:id="rId55"/>
      <p:boldItalic r:id="rId56"/>
    </p:embeddedFont>
    <p:embeddedFont>
      <p:font typeface="Segoe UI Historic" panose="020B0502040204020203" pitchFamily="3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3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22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85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2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a stylish, vintage interface with the ocean blue main color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AD86B-C1E8-417F-8D3E-A8CF651C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504232"/>
            <a:ext cx="3977380" cy="3639267"/>
          </a:xfrm>
          <a:prstGeom prst="rect">
            <a:avLst/>
          </a:prstGeom>
        </p:spPr>
      </p:pic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flipH="1" flipV="1">
            <a:off x="5095875" y="704851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23364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Description of System Interface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45800" y="1382091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Component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Class Diagram</a:t>
            </a:r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Sequence Diagram</a:t>
            </a:r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E0EDBCE-5316-470A-9592-1456B1EE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7" y="1018902"/>
            <a:ext cx="6704186" cy="402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BB2E090-8451-4283-A2F3-0FEA4911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97" y="1011691"/>
            <a:ext cx="6149806" cy="390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AD86B-C1E8-417F-8D3E-A8CF651C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504232"/>
            <a:ext cx="3977380" cy="3639267"/>
          </a:xfrm>
          <a:prstGeom prst="rect">
            <a:avLst/>
          </a:prstGeom>
        </p:spPr>
      </p:pic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flipH="1" flipV="1">
            <a:off x="5095875" y="704851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6195727" cy="243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7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591</Words>
  <Application>Microsoft Office PowerPoint</Application>
  <PresentationFormat>On-screen Show (16:9)</PresentationFormat>
  <Paragraphs>132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Open Sans Light</vt:lpstr>
      <vt:lpstr>Segoe UI Historic</vt:lpstr>
      <vt:lpstr>Dosis</vt:lpstr>
      <vt:lpstr>Playfair Display</vt:lpstr>
      <vt:lpstr>Autumn Fashion Week</vt:lpstr>
      <vt:lpstr>Software Requirement Specification</vt:lpstr>
      <vt:lpstr>Software Requirement Specification</vt:lpstr>
      <vt:lpstr>Software requirement specification</vt:lpstr>
      <vt:lpstr>System Usecase Diagram</vt:lpstr>
      <vt:lpstr>SYSTEM ACTORS 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Database Design</vt:lpstr>
      <vt:lpstr>Entity relation diagram</vt:lpstr>
      <vt:lpstr>GUIDING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Ha Viet Dung</cp:lastModifiedBy>
  <cp:revision>34</cp:revision>
  <dcterms:modified xsi:type="dcterms:W3CDTF">2021-04-27T10:22:53Z</dcterms:modified>
</cp:coreProperties>
</file>